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40" Type="http://schemas.openxmlformats.org/officeDocument/2006/relationships/viewProps" Target="viewProps.xml" /><Relationship Id="rId39" Type="http://schemas.openxmlformats.org/officeDocument/2006/relationships/presProps" Target="presProps.xml" /><Relationship Id="rId1" Type="http://schemas.openxmlformats.org/officeDocument/2006/relationships/slideMaster" Target="slideMasters/slideMaster1.xml" /><Relationship Id="rId42" Type="http://schemas.openxmlformats.org/officeDocument/2006/relationships/tableStyles" Target="tableStyles.xml" /><Relationship Id="rId4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were given together over six weeks</a:t>
                </a:r>
                <a:b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2024-12-10T13:03:16Z</dcterms:created>
  <dcterms:modified xsi:type="dcterms:W3CDTF">2024-12-10T13:03:16Z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